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Gugi"/>
      <p:regular r:id="rId19"/>
    </p:embeddedFont>
    <p:embeddedFont>
      <p:font typeface="Poppins"/>
      <p:regular r:id="rId20"/>
      <p:bold r:id="rId21"/>
      <p:italic r:id="rId22"/>
      <p:boldItalic r:id="rId23"/>
    </p:embeddedFont>
    <p:embeddedFont>
      <p:font typeface="Barlow Condensed"/>
      <p:regular r:id="rId24"/>
      <p:bold r:id="rId25"/>
      <p:italic r:id="rId26"/>
      <p:boldItalic r:id="rId27"/>
    </p:embeddedFont>
    <p:embeddedFont>
      <p:font typeface="Lexend"/>
      <p:regular r:id="rId28"/>
      <p:bold r:id="rId29"/>
    </p:embeddedFont>
    <p:embeddedFont>
      <p:font typeface="Roboto Mono"/>
      <p:regular r:id="rId30"/>
      <p:bold r:id="rId31"/>
      <p:italic r:id="rId32"/>
      <p:boldItalic r:id="rId33"/>
    </p:embeddedFont>
    <p:embeddedFont>
      <p:font typeface="Homemade Apple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BarlowCondensed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Condensed-italic.fntdata"/><Relationship Id="rId25" Type="http://schemas.openxmlformats.org/officeDocument/2006/relationships/font" Target="fonts/BarlowCondensed-bold.fntdata"/><Relationship Id="rId28" Type="http://schemas.openxmlformats.org/officeDocument/2006/relationships/font" Target="fonts/Lexend-regular.fntdata"/><Relationship Id="rId27" Type="http://schemas.openxmlformats.org/officeDocument/2006/relationships/font" Target="fonts/Barlow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exe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Mon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HomemadeAppl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Gugi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1d79d497e5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1d79d497e5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1d79d497e5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1d79d497e5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1d79d497e5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1d79d497e5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1b28ef904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1b28ef904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1d79d497e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1d79d497e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1b28ef904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1b28ef90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1b28ef904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1b28ef90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d79d497e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1d79d497e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1d79d497e5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1d79d497e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d79d497e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1d79d497e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1d79d497e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1d79d497e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1d79d497e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1d79d497e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slidesmania.com/questions-powerpoint-google-slides/can-i-use-these-templates/" TargetMode="External"/><Relationship Id="rId11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2.png"/><Relationship Id="rId12" Type="http://schemas.openxmlformats.org/officeDocument/2006/relationships/image" Target="../media/image7.png"/><Relationship Id="rId9" Type="http://schemas.openxmlformats.org/officeDocument/2006/relationships/hyperlink" Target="https://www.pinterest.com/slidesmania/" TargetMode="External"/><Relationship Id="rId5" Type="http://schemas.openxmlformats.org/officeDocument/2006/relationships/hyperlink" Target="https://www.facebook.com/SlidesManiaSM/" TargetMode="External"/><Relationship Id="rId6" Type="http://schemas.openxmlformats.org/officeDocument/2006/relationships/image" Target="../media/image8.png"/><Relationship Id="rId7" Type="http://schemas.openxmlformats.org/officeDocument/2006/relationships/hyperlink" Target="https://twitter.com/SlidesManiaSM/" TargetMode="External"/><Relationship Id="rId8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"/>
          <p:cNvSpPr txBox="1"/>
          <p:nvPr>
            <p:ph type="ctrTitle"/>
          </p:nvPr>
        </p:nvSpPr>
        <p:spPr>
          <a:xfrm>
            <a:off x="540300" y="4064000"/>
            <a:ext cx="8520600" cy="9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ugi"/>
              <a:buNone/>
              <a:defRPr sz="40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0" name="Google Shape;50;p2"/>
          <p:cNvGrpSpPr/>
          <p:nvPr/>
        </p:nvGrpSpPr>
        <p:grpSpPr>
          <a:xfrm>
            <a:off x="476835" y="84001"/>
            <a:ext cx="6059018" cy="3582633"/>
            <a:chOff x="476835" y="84001"/>
            <a:chExt cx="6059018" cy="3582633"/>
          </a:xfrm>
        </p:grpSpPr>
        <p:grpSp>
          <p:nvGrpSpPr>
            <p:cNvPr id="51" name="Google Shape;51;p2"/>
            <p:cNvGrpSpPr/>
            <p:nvPr/>
          </p:nvGrpSpPr>
          <p:grpSpPr>
            <a:xfrm>
              <a:off x="476835" y="84001"/>
              <a:ext cx="6059018" cy="3582633"/>
              <a:chOff x="709612" y="361950"/>
              <a:chExt cx="10682331" cy="6504417"/>
            </a:xfrm>
          </p:grpSpPr>
          <p:sp>
            <p:nvSpPr>
              <p:cNvPr id="52" name="Google Shape;52;p2"/>
              <p:cNvSpPr/>
              <p:nvPr/>
            </p:nvSpPr>
            <p:spPr>
              <a:xfrm>
                <a:off x="4116291" y="1692369"/>
                <a:ext cx="4230000" cy="37206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1000888" y="4624606"/>
                <a:ext cx="2165700" cy="19320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232170" y="1161111"/>
                <a:ext cx="2906400" cy="2591100"/>
              </a:xfrm>
              <a:prstGeom prst="hexagon">
                <a:avLst>
                  <a:gd fmla="val 25000" name="adj"/>
                  <a:gd fmla="val 115470" name="vf"/>
                </a:avLst>
              </a:pr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path path="circle">
                  <a:fillToRect b="100%" l="100%"/>
                </a:path>
                <a:tileRect r="-100%" t="-100%"/>
              </a:gra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8738741" y="4999387"/>
                <a:ext cx="1526100" cy="14538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083681" y="2892859"/>
                <a:ext cx="1418400" cy="1305300"/>
              </a:xfrm>
              <a:prstGeom prst="hexagon">
                <a:avLst>
                  <a:gd fmla="val 25000" name="adj"/>
                  <a:gd fmla="val 115470" name="vf"/>
                </a:avLst>
              </a:pr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path path="circle">
                  <a:fillToRect b="100%" l="100%"/>
                </a:path>
                <a:tileRect r="-100%" t="-100%"/>
              </a:gra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502076" y="4715070"/>
                <a:ext cx="1120800" cy="1001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191328" y="1464815"/>
                <a:ext cx="975000" cy="911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6775783" y="527862"/>
                <a:ext cx="734400" cy="6333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4850818" y="755418"/>
                <a:ext cx="734400" cy="6333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0632043" y="671415"/>
                <a:ext cx="759900" cy="6864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9821533" y="4274278"/>
                <a:ext cx="709200" cy="6669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6509835" y="5590637"/>
                <a:ext cx="709200" cy="6669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662755" y="5978341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path path="circle">
                  <a:fillToRect b="100%" l="100%"/>
                </a:path>
                <a:tileRect r="-100%" t="-100%"/>
              </a:gra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4144788" y="3822653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465284" y="4823355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91932" y="3270869"/>
                <a:ext cx="804300" cy="70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437804" y="2758779"/>
                <a:ext cx="563700" cy="4749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09612" y="2387227"/>
                <a:ext cx="614100" cy="5055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8859051" y="361950"/>
                <a:ext cx="456000" cy="3936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4033976" y="1090791"/>
                <a:ext cx="563700" cy="4947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642968" y="4115267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166476" y="5940411"/>
                <a:ext cx="253800" cy="2532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016382" y="6504567"/>
                <a:ext cx="417900" cy="36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805544" y="2194992"/>
                <a:ext cx="417900" cy="36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710881" y="3942192"/>
                <a:ext cx="372900" cy="332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4160618" y="1920367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678112" y="1047333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9178821" y="4157963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959731" y="1553663"/>
                <a:ext cx="725100" cy="6414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chemeClr val="accent1"/>
              </a:solidFill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335063" y="1167575"/>
                <a:ext cx="2699222" cy="1470200"/>
              </a:xfrm>
              <a:custGeom>
                <a:rect b="b" l="l" r="r" t="t"/>
                <a:pathLst>
                  <a:path extrusionOk="0" h="1083020" w="1992046">
                    <a:moveTo>
                      <a:pt x="0" y="1082927"/>
                    </a:moveTo>
                    <a:lnTo>
                      <a:pt x="118715" y="1083020"/>
                    </a:lnTo>
                    <a:lnTo>
                      <a:pt x="715696" y="19050"/>
                    </a:lnTo>
                    <a:lnTo>
                      <a:pt x="1396734" y="0"/>
                    </a:lnTo>
                    <a:lnTo>
                      <a:pt x="1520559" y="133350"/>
                    </a:lnTo>
                    <a:lnTo>
                      <a:pt x="1992046" y="138112"/>
                    </a:lnTo>
                  </a:path>
                </a:pathLst>
              </a:cu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868864" y="4450140"/>
                <a:ext cx="1387174" cy="536602"/>
              </a:xfrm>
              <a:custGeom>
                <a:rect b="b" l="l" r="r" t="t"/>
                <a:pathLst>
                  <a:path extrusionOk="0" h="395287" w="1042988">
                    <a:moveTo>
                      <a:pt x="0" y="395287"/>
                    </a:moveTo>
                    <a:lnTo>
                      <a:pt x="280988" y="390525"/>
                    </a:lnTo>
                    <a:lnTo>
                      <a:pt x="476250" y="0"/>
                    </a:lnTo>
                    <a:lnTo>
                      <a:pt x="1042988" y="9525"/>
                    </a:lnTo>
                  </a:path>
                </a:pathLst>
              </a:cu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2761211" y="5445248"/>
                <a:ext cx="6092190" cy="1021485"/>
              </a:xfrm>
              <a:custGeom>
                <a:rect b="b" l="l" r="r" t="t"/>
                <a:pathLst>
                  <a:path extrusionOk="0" h="752475" w="4572000">
                    <a:moveTo>
                      <a:pt x="0" y="752475"/>
                    </a:moveTo>
                    <a:lnTo>
                      <a:pt x="581025" y="733425"/>
                    </a:lnTo>
                    <a:lnTo>
                      <a:pt x="842963" y="304800"/>
                    </a:lnTo>
                    <a:lnTo>
                      <a:pt x="1671638" y="300037"/>
                    </a:lnTo>
                    <a:lnTo>
                      <a:pt x="1847850" y="600075"/>
                    </a:lnTo>
                    <a:lnTo>
                      <a:pt x="2719388" y="585787"/>
                    </a:lnTo>
                    <a:lnTo>
                      <a:pt x="2833688" y="704850"/>
                    </a:lnTo>
                    <a:lnTo>
                      <a:pt x="4000500" y="685800"/>
                    </a:lnTo>
                    <a:lnTo>
                      <a:pt x="4348163" y="0"/>
                    </a:lnTo>
                    <a:lnTo>
                      <a:pt x="4572000" y="19050"/>
                    </a:lnTo>
                  </a:path>
                </a:pathLst>
              </a:cu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624288" y="1458353"/>
                <a:ext cx="1113889" cy="575394"/>
              </a:xfrm>
              <a:custGeom>
                <a:rect b="b" l="l" r="r" t="t"/>
                <a:pathLst>
                  <a:path extrusionOk="0" h="423863" w="900112">
                    <a:moveTo>
                      <a:pt x="0" y="423863"/>
                    </a:moveTo>
                    <a:lnTo>
                      <a:pt x="204787" y="423863"/>
                    </a:lnTo>
                    <a:lnTo>
                      <a:pt x="419100" y="14288"/>
                    </a:lnTo>
                    <a:lnTo>
                      <a:pt x="900112" y="0"/>
                    </a:lnTo>
                  </a:path>
                </a:pathLst>
              </a:cu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510307" y="4592299"/>
                <a:ext cx="2332614" cy="678834"/>
              </a:xfrm>
              <a:custGeom>
                <a:rect b="b" l="l" r="r" t="t"/>
                <a:pathLst>
                  <a:path extrusionOk="0" h="500062" w="1681163">
                    <a:moveTo>
                      <a:pt x="0" y="500062"/>
                    </a:moveTo>
                    <a:lnTo>
                      <a:pt x="890588" y="495300"/>
                    </a:lnTo>
                    <a:lnTo>
                      <a:pt x="1166813" y="0"/>
                    </a:lnTo>
                    <a:lnTo>
                      <a:pt x="1681163" y="23812"/>
                    </a:lnTo>
                  </a:path>
                </a:pathLst>
              </a:cu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7833249" y="5144774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9525">
                <a:solidFill>
                  <a:srgbClr val="FFFFFF">
                    <a:alpha val="8784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3179805" y="1033604"/>
              <a:ext cx="1318800" cy="1140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8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23792" y="3060010"/>
              <a:ext cx="416700" cy="34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8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1" name="Google Shape;91;p3"/>
          <p:cNvGrpSpPr/>
          <p:nvPr/>
        </p:nvGrpSpPr>
        <p:grpSpPr>
          <a:xfrm>
            <a:off x="6667077" y="4008904"/>
            <a:ext cx="2362271" cy="1005672"/>
            <a:chOff x="1487983" y="3464395"/>
            <a:chExt cx="2624745" cy="1135327"/>
          </a:xfrm>
        </p:grpSpPr>
        <p:sp>
          <p:nvSpPr>
            <p:cNvPr id="92" name="Google Shape;92;p3"/>
            <p:cNvSpPr/>
            <p:nvPr/>
          </p:nvSpPr>
          <p:spPr>
            <a:xfrm>
              <a:off x="2509312" y="3464395"/>
              <a:ext cx="878700" cy="762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595793" y="4060750"/>
              <a:ext cx="440100" cy="4062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487983" y="3869492"/>
              <a:ext cx="409200" cy="364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085257" y="3981317"/>
              <a:ext cx="323400" cy="2799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599400" y="4345322"/>
              <a:ext cx="281400" cy="2544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908128" y="3858168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810523" y="4135763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3573874" y="4334251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2270649" y="3731992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3274324" y="3797177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125898" y="3813743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1988452" y="4323654"/>
              <a:ext cx="73200" cy="70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810518" y="4481269"/>
              <a:ext cx="120600" cy="101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722735" y="3825672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902604" y="3907300"/>
              <a:ext cx="398943" cy="150209"/>
            </a:xfrm>
            <a:custGeom>
              <a:rect b="b" l="l" r="r" t="t"/>
              <a:pathLst>
                <a:path extrusionOk="0" h="395287" w="1042988">
                  <a:moveTo>
                    <a:pt x="0" y="395287"/>
                  </a:moveTo>
                  <a:lnTo>
                    <a:pt x="280988" y="390525"/>
                  </a:lnTo>
                  <a:lnTo>
                    <a:pt x="476250" y="0"/>
                  </a:lnTo>
                  <a:lnTo>
                    <a:pt x="1042988" y="9525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871551" y="4185315"/>
              <a:ext cx="1760220" cy="285940"/>
            </a:xfrm>
            <a:custGeom>
              <a:rect b="b" l="l" r="r" t="t"/>
              <a:pathLst>
                <a:path extrusionOk="0" h="752475" w="4572000">
                  <a:moveTo>
                    <a:pt x="0" y="752475"/>
                  </a:moveTo>
                  <a:lnTo>
                    <a:pt x="581025" y="733425"/>
                  </a:lnTo>
                  <a:lnTo>
                    <a:pt x="842963" y="304800"/>
                  </a:lnTo>
                  <a:lnTo>
                    <a:pt x="1671638" y="300037"/>
                  </a:lnTo>
                  <a:lnTo>
                    <a:pt x="1847850" y="600075"/>
                  </a:lnTo>
                  <a:lnTo>
                    <a:pt x="2719388" y="585787"/>
                  </a:lnTo>
                  <a:lnTo>
                    <a:pt x="2833688" y="704850"/>
                  </a:lnTo>
                  <a:lnTo>
                    <a:pt x="4000500" y="685800"/>
                  </a:lnTo>
                  <a:lnTo>
                    <a:pt x="4348163" y="0"/>
                  </a:lnTo>
                  <a:lnTo>
                    <a:pt x="4572000" y="19050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241446" y="3947017"/>
              <a:ext cx="672465" cy="190024"/>
            </a:xfrm>
            <a:custGeom>
              <a:rect b="b" l="l" r="r" t="t"/>
              <a:pathLst>
                <a:path extrusionOk="0" h="500062" w="1681163">
                  <a:moveTo>
                    <a:pt x="0" y="500062"/>
                  </a:moveTo>
                  <a:lnTo>
                    <a:pt x="890588" y="495300"/>
                  </a:lnTo>
                  <a:lnTo>
                    <a:pt x="1166813" y="0"/>
                  </a:lnTo>
                  <a:lnTo>
                    <a:pt x="1681163" y="23812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334600" y="4101368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3"/>
          <p:cNvGrpSpPr/>
          <p:nvPr/>
        </p:nvGrpSpPr>
        <p:grpSpPr>
          <a:xfrm flipH="1">
            <a:off x="146827" y="97304"/>
            <a:ext cx="2362271" cy="1005672"/>
            <a:chOff x="1487983" y="3464395"/>
            <a:chExt cx="2624745" cy="1135327"/>
          </a:xfrm>
        </p:grpSpPr>
        <p:sp>
          <p:nvSpPr>
            <p:cNvPr id="111" name="Google Shape;111;p3"/>
            <p:cNvSpPr/>
            <p:nvPr/>
          </p:nvSpPr>
          <p:spPr>
            <a:xfrm>
              <a:off x="2509312" y="3464395"/>
              <a:ext cx="878700" cy="762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595793" y="4060750"/>
              <a:ext cx="440100" cy="4062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487983" y="3869492"/>
              <a:ext cx="409200" cy="364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085257" y="3981317"/>
              <a:ext cx="323400" cy="2799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1599400" y="4345322"/>
              <a:ext cx="281400" cy="2544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908128" y="3858168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810523" y="4135763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573874" y="4334251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270649" y="3731992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274324" y="3797177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125898" y="3813743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988452" y="4323654"/>
              <a:ext cx="73200" cy="70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2810518" y="4481269"/>
              <a:ext cx="120600" cy="101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722735" y="3825672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02604" y="3907300"/>
              <a:ext cx="398943" cy="150209"/>
            </a:xfrm>
            <a:custGeom>
              <a:rect b="b" l="l" r="r" t="t"/>
              <a:pathLst>
                <a:path extrusionOk="0" h="395287" w="1042988">
                  <a:moveTo>
                    <a:pt x="0" y="395287"/>
                  </a:moveTo>
                  <a:lnTo>
                    <a:pt x="280988" y="390525"/>
                  </a:lnTo>
                  <a:lnTo>
                    <a:pt x="476250" y="0"/>
                  </a:lnTo>
                  <a:lnTo>
                    <a:pt x="1042988" y="9525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871551" y="4185315"/>
              <a:ext cx="1760220" cy="285940"/>
            </a:xfrm>
            <a:custGeom>
              <a:rect b="b" l="l" r="r" t="t"/>
              <a:pathLst>
                <a:path extrusionOk="0" h="752475" w="4572000">
                  <a:moveTo>
                    <a:pt x="0" y="752475"/>
                  </a:moveTo>
                  <a:lnTo>
                    <a:pt x="581025" y="733425"/>
                  </a:lnTo>
                  <a:lnTo>
                    <a:pt x="842963" y="304800"/>
                  </a:lnTo>
                  <a:lnTo>
                    <a:pt x="1671638" y="300037"/>
                  </a:lnTo>
                  <a:lnTo>
                    <a:pt x="1847850" y="600075"/>
                  </a:lnTo>
                  <a:lnTo>
                    <a:pt x="2719388" y="585787"/>
                  </a:lnTo>
                  <a:lnTo>
                    <a:pt x="2833688" y="704850"/>
                  </a:lnTo>
                  <a:lnTo>
                    <a:pt x="4000500" y="685800"/>
                  </a:lnTo>
                  <a:lnTo>
                    <a:pt x="4348163" y="0"/>
                  </a:lnTo>
                  <a:lnTo>
                    <a:pt x="4572000" y="19050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241446" y="3947017"/>
              <a:ext cx="672465" cy="190024"/>
            </a:xfrm>
            <a:custGeom>
              <a:rect b="b" l="l" r="r" t="t"/>
              <a:pathLst>
                <a:path extrusionOk="0" h="500062" w="1681163">
                  <a:moveTo>
                    <a:pt x="0" y="500062"/>
                  </a:moveTo>
                  <a:lnTo>
                    <a:pt x="890588" y="495300"/>
                  </a:lnTo>
                  <a:lnTo>
                    <a:pt x="1166813" y="0"/>
                  </a:lnTo>
                  <a:lnTo>
                    <a:pt x="1681163" y="23812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334600" y="4101368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1" name="Google Shape;13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32" name="Google Shape;132;p4"/>
          <p:cNvGrpSpPr/>
          <p:nvPr/>
        </p:nvGrpSpPr>
        <p:grpSpPr>
          <a:xfrm>
            <a:off x="6667077" y="4008904"/>
            <a:ext cx="2362271" cy="1005672"/>
            <a:chOff x="1487983" y="3464395"/>
            <a:chExt cx="2624745" cy="1135327"/>
          </a:xfrm>
        </p:grpSpPr>
        <p:sp>
          <p:nvSpPr>
            <p:cNvPr id="133" name="Google Shape;133;p4"/>
            <p:cNvSpPr/>
            <p:nvPr/>
          </p:nvSpPr>
          <p:spPr>
            <a:xfrm>
              <a:off x="2509312" y="3464395"/>
              <a:ext cx="878700" cy="762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95793" y="4060750"/>
              <a:ext cx="440100" cy="4062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487983" y="3869492"/>
              <a:ext cx="409200" cy="364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085257" y="3981317"/>
              <a:ext cx="323400" cy="2799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1599400" y="4345322"/>
              <a:ext cx="281400" cy="2544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908128" y="3858168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810523" y="4135763"/>
              <a:ext cx="204600" cy="1863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573874" y="4334251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270649" y="3731992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3274324" y="3797177"/>
              <a:ext cx="241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125898" y="3813743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1988452" y="4323654"/>
              <a:ext cx="73200" cy="70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810518" y="4481269"/>
              <a:ext cx="120600" cy="101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accent1"/>
            </a:solidFill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3722735" y="3825672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1902604" y="3907300"/>
              <a:ext cx="398943" cy="150209"/>
            </a:xfrm>
            <a:custGeom>
              <a:rect b="b" l="l" r="r" t="t"/>
              <a:pathLst>
                <a:path extrusionOk="0" h="395287" w="1042988">
                  <a:moveTo>
                    <a:pt x="0" y="395287"/>
                  </a:moveTo>
                  <a:lnTo>
                    <a:pt x="280988" y="390525"/>
                  </a:lnTo>
                  <a:lnTo>
                    <a:pt x="476250" y="0"/>
                  </a:lnTo>
                  <a:lnTo>
                    <a:pt x="1042988" y="9525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1871551" y="4185315"/>
              <a:ext cx="1760220" cy="285940"/>
            </a:xfrm>
            <a:custGeom>
              <a:rect b="b" l="l" r="r" t="t"/>
              <a:pathLst>
                <a:path extrusionOk="0" h="752475" w="4572000">
                  <a:moveTo>
                    <a:pt x="0" y="752475"/>
                  </a:moveTo>
                  <a:lnTo>
                    <a:pt x="581025" y="733425"/>
                  </a:lnTo>
                  <a:lnTo>
                    <a:pt x="842963" y="304800"/>
                  </a:lnTo>
                  <a:lnTo>
                    <a:pt x="1671638" y="300037"/>
                  </a:lnTo>
                  <a:lnTo>
                    <a:pt x="1847850" y="600075"/>
                  </a:lnTo>
                  <a:lnTo>
                    <a:pt x="2719388" y="585787"/>
                  </a:lnTo>
                  <a:lnTo>
                    <a:pt x="2833688" y="704850"/>
                  </a:lnTo>
                  <a:lnTo>
                    <a:pt x="4000500" y="685800"/>
                  </a:lnTo>
                  <a:lnTo>
                    <a:pt x="4348163" y="0"/>
                  </a:lnTo>
                  <a:lnTo>
                    <a:pt x="4572000" y="19050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3241446" y="3947017"/>
              <a:ext cx="672465" cy="190024"/>
            </a:xfrm>
            <a:custGeom>
              <a:rect b="b" l="l" r="r" t="t"/>
              <a:pathLst>
                <a:path extrusionOk="0" h="500062" w="1681163">
                  <a:moveTo>
                    <a:pt x="0" y="500062"/>
                  </a:moveTo>
                  <a:lnTo>
                    <a:pt x="890588" y="495300"/>
                  </a:lnTo>
                  <a:lnTo>
                    <a:pt x="1166813" y="0"/>
                  </a:lnTo>
                  <a:lnTo>
                    <a:pt x="1681163" y="23812"/>
                  </a:lnTo>
                </a:path>
              </a:pathLst>
            </a:cu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3334600" y="4101368"/>
              <a:ext cx="78600" cy="636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9525">
              <a:solidFill>
                <a:srgbClr val="FFFFFF">
                  <a:alpha val="6784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Subtitle and text">
  <p:cSld name="TITLE_ONLY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5" name="Google Shape;155;p6"/>
          <p:cNvSpPr txBox="1"/>
          <p:nvPr>
            <p:ph idx="1" type="body"/>
          </p:nvPr>
        </p:nvSpPr>
        <p:spPr>
          <a:xfrm>
            <a:off x="494177" y="1949857"/>
            <a:ext cx="8016900" cy="24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56" name="Google Shape;156;p6"/>
          <p:cNvSpPr txBox="1"/>
          <p:nvPr>
            <p:ph idx="2" type="subTitle"/>
          </p:nvPr>
        </p:nvSpPr>
        <p:spPr>
          <a:xfrm>
            <a:off x="270275" y="1371600"/>
            <a:ext cx="84645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4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b="1" sz="2400"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b="1" sz="2400"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b="1" sz="2400"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b="1" sz="2400"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b="1" sz="2400"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b="1" sz="2400"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b="1"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b="1"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dea">
  <p:cSld name="BIG_NUMBER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 txBox="1"/>
          <p:nvPr>
            <p:ph idx="1" type="body"/>
          </p:nvPr>
        </p:nvSpPr>
        <p:spPr>
          <a:xfrm>
            <a:off x="311700" y="4348900"/>
            <a:ext cx="85206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59" name="Google Shape;159;p7"/>
          <p:cNvSpPr txBox="1"/>
          <p:nvPr>
            <p:ph type="title"/>
          </p:nvPr>
        </p:nvSpPr>
        <p:spPr>
          <a:xfrm>
            <a:off x="311700" y="614025"/>
            <a:ext cx="8520600" cy="34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sMania" type="blank">
  <p:cSld name="BLANK"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/>
          <p:nvPr/>
        </p:nvSpPr>
        <p:spPr>
          <a:xfrm>
            <a:off x="0" y="0"/>
            <a:ext cx="9132900" cy="51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400" y="435650"/>
            <a:ext cx="3735526" cy="16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 txBox="1"/>
          <p:nvPr/>
        </p:nvSpPr>
        <p:spPr>
          <a:xfrm>
            <a:off x="423400" y="2140975"/>
            <a:ext cx="56364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Free </a:t>
            </a:r>
            <a:r>
              <a:rPr lang="en-GB" sz="2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themes and templates for </a:t>
            </a:r>
            <a:r>
              <a:rPr b="1" lang="en-GB" sz="2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Google Slides</a:t>
            </a:r>
            <a:r>
              <a:rPr lang="en-GB" sz="2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 or </a:t>
            </a:r>
            <a:r>
              <a:rPr b="1" lang="en-GB" sz="2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PowerPoint</a:t>
            </a:r>
            <a:endParaRPr b="1" sz="2600">
              <a:solidFill>
                <a:srgbClr val="3F3F3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3F3F3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3F3F3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rPr>
              <a:t>NOT to be sold as is or modified! </a:t>
            </a:r>
            <a:endParaRPr b="1" sz="2100">
              <a:solidFill>
                <a:srgbClr val="FFCB2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Read </a:t>
            </a:r>
            <a:r>
              <a:rPr lang="en-GB" u="sng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</a:t>
            </a:r>
            <a:r>
              <a:rPr lang="en-GB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rPr>
              <a:t> on slidesmania.com</a:t>
            </a:r>
            <a:endParaRPr>
              <a:solidFill>
                <a:srgbClr val="3F3F3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64" name="Google Shape;164;p8"/>
          <p:cNvCxnSpPr/>
          <p:nvPr/>
        </p:nvCxnSpPr>
        <p:spPr>
          <a:xfrm>
            <a:off x="7808144" y="4261524"/>
            <a:ext cx="1120200" cy="9600"/>
          </a:xfrm>
          <a:prstGeom prst="straightConnector1">
            <a:avLst/>
          </a:prstGeom>
          <a:noFill/>
          <a:ln cap="flat" cmpd="sng" w="38100">
            <a:solidFill>
              <a:srgbClr val="FFCB2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5" name="Google Shape;165;p8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1050" y="4418814"/>
            <a:ext cx="534282" cy="477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65332" y="4422179"/>
            <a:ext cx="530857" cy="471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8">
            <a:hlinkClick r:id="rId9"/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25360" y="4423862"/>
            <a:ext cx="458935" cy="46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8">
            <a:hlinkClick r:id="rId11"/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404190" y="4432274"/>
            <a:ext cx="524007" cy="45090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 txBox="1"/>
          <p:nvPr/>
        </p:nvSpPr>
        <p:spPr>
          <a:xfrm>
            <a:off x="5298010" y="3605699"/>
            <a:ext cx="36822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rPr>
              <a:t>Sharing is caring!</a:t>
            </a:r>
            <a:endParaRPr b="1" sz="1800">
              <a:solidFill>
                <a:srgbClr val="252525"/>
              </a:solidFill>
              <a:latin typeface="Homemade Apple"/>
              <a:ea typeface="Homemade Apple"/>
              <a:cs typeface="Homemade Apple"/>
              <a:sym typeface="Homemade Appl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2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2" name="Google Shape;17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●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Char char="○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Mono"/>
              <a:buChar char="■"/>
              <a:defRPr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Gugi"/>
              <a:buNone/>
              <a:defRPr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defRPr>
            </a:lvl9pPr>
          </a:lstStyle>
          <a:p/>
        </p:txBody>
      </p:sp>
      <p:grpSp>
        <p:nvGrpSpPr>
          <p:cNvPr id="8" name="Google Shape;8;p1"/>
          <p:cNvGrpSpPr/>
          <p:nvPr/>
        </p:nvGrpSpPr>
        <p:grpSpPr>
          <a:xfrm>
            <a:off x="245644" y="-244961"/>
            <a:ext cx="8691144" cy="5369003"/>
            <a:chOff x="245644" y="-244961"/>
            <a:chExt cx="8691144" cy="5369003"/>
          </a:xfrm>
        </p:grpSpPr>
        <p:grpSp>
          <p:nvGrpSpPr>
            <p:cNvPr id="9" name="Google Shape;9;p1"/>
            <p:cNvGrpSpPr/>
            <p:nvPr/>
          </p:nvGrpSpPr>
          <p:grpSpPr>
            <a:xfrm rot="10800000">
              <a:off x="245644" y="-244961"/>
              <a:ext cx="8691144" cy="5369003"/>
              <a:chOff x="709612" y="361950"/>
              <a:chExt cx="10682331" cy="6453129"/>
            </a:xfrm>
          </p:grpSpPr>
          <p:sp>
            <p:nvSpPr>
              <p:cNvPr id="10" name="Google Shape;10;p1"/>
              <p:cNvSpPr/>
              <p:nvPr/>
            </p:nvSpPr>
            <p:spPr>
              <a:xfrm>
                <a:off x="4116291" y="1692369"/>
                <a:ext cx="4230000" cy="37206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1000888" y="4624606"/>
                <a:ext cx="2165700" cy="19320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8232170" y="1161111"/>
                <a:ext cx="2906400" cy="2591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8738742" y="4999388"/>
                <a:ext cx="1671600" cy="14538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083681" y="2892859"/>
                <a:ext cx="1418400" cy="13053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1"/>
              <p:cNvSpPr/>
              <p:nvPr/>
            </p:nvSpPr>
            <p:spPr>
              <a:xfrm>
                <a:off x="3502076" y="4715070"/>
                <a:ext cx="1120800" cy="1001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191328" y="1464815"/>
                <a:ext cx="975000" cy="911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6775783" y="527862"/>
                <a:ext cx="734400" cy="6333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4850818" y="755418"/>
                <a:ext cx="734400" cy="6333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10632043" y="671415"/>
                <a:ext cx="759900" cy="6864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9821533" y="4274278"/>
                <a:ext cx="709200" cy="6669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6509835" y="5590637"/>
                <a:ext cx="709200" cy="6669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8662755" y="5978341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10000491" y="2064089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7624288" y="4055971"/>
                <a:ext cx="835800" cy="785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791932" y="3270869"/>
                <a:ext cx="804300" cy="70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1437804" y="2758779"/>
                <a:ext cx="563700" cy="4749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709612" y="2387227"/>
                <a:ext cx="614100" cy="5055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8859051" y="361950"/>
                <a:ext cx="456000" cy="3936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4033976" y="1191933"/>
                <a:ext cx="506700" cy="3936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642968" y="4115267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1"/>
              <p:cNvSpPr/>
              <p:nvPr/>
            </p:nvSpPr>
            <p:spPr>
              <a:xfrm>
                <a:off x="3166475" y="5966112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6357863" y="6453279"/>
                <a:ext cx="417900" cy="36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2805544" y="2194992"/>
                <a:ext cx="417900" cy="36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1710881" y="3942192"/>
                <a:ext cx="372900" cy="3321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4160618" y="1920367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7678112" y="1047333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9178821" y="4157963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959731" y="1553663"/>
                <a:ext cx="725100" cy="6414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317495" y="1167575"/>
                <a:ext cx="2716791" cy="1506366"/>
              </a:xfrm>
              <a:custGeom>
                <a:rect b="b" l="l" r="r" t="t"/>
                <a:pathLst>
                  <a:path extrusionOk="0" h="1109662" w="2005012">
                    <a:moveTo>
                      <a:pt x="0" y="1109662"/>
                    </a:moveTo>
                    <a:lnTo>
                      <a:pt x="80962" y="1085850"/>
                    </a:lnTo>
                    <a:lnTo>
                      <a:pt x="728662" y="19050"/>
                    </a:lnTo>
                    <a:lnTo>
                      <a:pt x="1409700" y="0"/>
                    </a:lnTo>
                    <a:lnTo>
                      <a:pt x="1533525" y="133350"/>
                    </a:lnTo>
                    <a:lnTo>
                      <a:pt x="2005012" y="138112"/>
                    </a:lnTo>
                  </a:path>
                </a:pathLst>
              </a:cu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2868857" y="4490907"/>
                <a:ext cx="1707893" cy="496085"/>
              </a:xfrm>
              <a:custGeom>
                <a:rect b="b" l="l" r="r" t="t"/>
                <a:pathLst>
                  <a:path extrusionOk="0" h="395287" w="1042988">
                    <a:moveTo>
                      <a:pt x="0" y="395287"/>
                    </a:moveTo>
                    <a:lnTo>
                      <a:pt x="280988" y="390525"/>
                    </a:lnTo>
                    <a:lnTo>
                      <a:pt x="476250" y="0"/>
                    </a:lnTo>
                    <a:lnTo>
                      <a:pt x="1042988" y="9525"/>
                    </a:lnTo>
                  </a:path>
                </a:pathLst>
              </a:cu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2780215" y="5456165"/>
                <a:ext cx="6080760" cy="1010564"/>
              </a:xfrm>
              <a:custGeom>
                <a:rect b="b" l="l" r="r" t="t"/>
                <a:pathLst>
                  <a:path extrusionOk="0" h="744430" w="4572000">
                    <a:moveTo>
                      <a:pt x="0" y="744430"/>
                    </a:moveTo>
                    <a:lnTo>
                      <a:pt x="581025" y="725380"/>
                    </a:lnTo>
                    <a:lnTo>
                      <a:pt x="842963" y="296755"/>
                    </a:lnTo>
                    <a:lnTo>
                      <a:pt x="1671638" y="291992"/>
                    </a:lnTo>
                    <a:lnTo>
                      <a:pt x="1847850" y="592030"/>
                    </a:lnTo>
                    <a:lnTo>
                      <a:pt x="2719388" y="577742"/>
                    </a:lnTo>
                    <a:lnTo>
                      <a:pt x="2833688" y="696805"/>
                    </a:lnTo>
                    <a:lnTo>
                      <a:pt x="4000500" y="677755"/>
                    </a:lnTo>
                    <a:lnTo>
                      <a:pt x="4327171" y="0"/>
                    </a:lnTo>
                    <a:cubicBezTo>
                      <a:pt x="4401783" y="6350"/>
                      <a:pt x="4497388" y="4655"/>
                      <a:pt x="4572000" y="11005"/>
                    </a:cubicBezTo>
                  </a:path>
                </a:pathLst>
              </a:cu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7624288" y="1458353"/>
                <a:ext cx="1113889" cy="575394"/>
              </a:xfrm>
              <a:custGeom>
                <a:rect b="b" l="l" r="r" t="t"/>
                <a:pathLst>
                  <a:path extrusionOk="0" h="423863" w="900112">
                    <a:moveTo>
                      <a:pt x="0" y="423863"/>
                    </a:moveTo>
                    <a:lnTo>
                      <a:pt x="204787" y="423863"/>
                    </a:lnTo>
                    <a:lnTo>
                      <a:pt x="419100" y="14288"/>
                    </a:lnTo>
                    <a:lnTo>
                      <a:pt x="900112" y="0"/>
                    </a:lnTo>
                  </a:path>
                </a:pathLst>
              </a:cu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7510307" y="4592299"/>
                <a:ext cx="2311599" cy="678834"/>
              </a:xfrm>
              <a:custGeom>
                <a:rect b="b" l="l" r="r" t="t"/>
                <a:pathLst>
                  <a:path extrusionOk="0" h="500062" w="1681163">
                    <a:moveTo>
                      <a:pt x="0" y="500062"/>
                    </a:moveTo>
                    <a:lnTo>
                      <a:pt x="890588" y="495300"/>
                    </a:lnTo>
                    <a:lnTo>
                      <a:pt x="1166813" y="0"/>
                    </a:lnTo>
                    <a:lnTo>
                      <a:pt x="1681163" y="23812"/>
                    </a:lnTo>
                  </a:path>
                </a:pathLst>
              </a:cu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7833249" y="5144774"/>
                <a:ext cx="272400" cy="227700"/>
              </a:xfrm>
              <a:prstGeom prst="hexagon">
                <a:avLst>
                  <a:gd fmla="val 25000" name="adj"/>
                  <a:gd fmla="val 115470" name="vf"/>
                </a:avLst>
              </a:prstGeom>
              <a:noFill/>
              <a:ln cap="flat" cmpd="sng" w="19050">
                <a:solidFill>
                  <a:srgbClr val="FFFFFF">
                    <a:alpha val="9800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45;p1"/>
            <p:cNvSpPr/>
            <p:nvPr/>
          </p:nvSpPr>
          <p:spPr>
            <a:xfrm rot="10800000">
              <a:off x="3886531" y="1237737"/>
              <a:ext cx="1409400" cy="12885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19050">
              <a:solidFill>
                <a:srgbClr val="FFFFFF">
                  <a:alpha val="980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 rot="10800000">
              <a:off x="3438938" y="2953796"/>
              <a:ext cx="654300" cy="588900"/>
            </a:xfrm>
            <a:prstGeom prst="hexagon">
              <a:avLst>
                <a:gd fmla="val 25000" name="adj"/>
                <a:gd fmla="val 115470" name="vf"/>
              </a:avLst>
            </a:prstGeom>
            <a:noFill/>
            <a:ln cap="flat" cmpd="sng" w="19050">
              <a:solidFill>
                <a:srgbClr val="FFFFFF">
                  <a:alpha val="9800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1"/>
          <p:cNvSpPr txBox="1"/>
          <p:nvPr/>
        </p:nvSpPr>
        <p:spPr>
          <a:xfrm rot="5400000">
            <a:off x="-731000" y="49211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90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2.png"/><Relationship Id="rId5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0"/>
          <p:cNvGrpSpPr/>
          <p:nvPr/>
        </p:nvGrpSpPr>
        <p:grpSpPr>
          <a:xfrm>
            <a:off x="3429900" y="1354284"/>
            <a:ext cx="839820" cy="511261"/>
            <a:chOff x="1614550" y="1499850"/>
            <a:chExt cx="4199100" cy="2523500"/>
          </a:xfrm>
        </p:grpSpPr>
        <p:sp>
          <p:nvSpPr>
            <p:cNvPr id="178" name="Google Shape;178;p10"/>
            <p:cNvSpPr/>
            <p:nvPr/>
          </p:nvSpPr>
          <p:spPr>
            <a:xfrm>
              <a:off x="1614550" y="1499850"/>
              <a:ext cx="4199100" cy="2523500"/>
            </a:xfrm>
            <a:custGeom>
              <a:rect b="b" l="l" r="r" t="t"/>
              <a:pathLst>
                <a:path extrusionOk="0" fill="none" h="100940" w="167964">
                  <a:moveTo>
                    <a:pt x="37550" y="100940"/>
                  </a:moveTo>
                  <a:cubicBezTo>
                    <a:pt x="16959" y="100940"/>
                    <a:pt x="1" y="83982"/>
                    <a:pt x="1" y="62987"/>
                  </a:cubicBezTo>
                  <a:cubicBezTo>
                    <a:pt x="1" y="41991"/>
                    <a:pt x="16959" y="25437"/>
                    <a:pt x="37550" y="25437"/>
                  </a:cubicBezTo>
                  <a:cubicBezTo>
                    <a:pt x="41184" y="25437"/>
                    <a:pt x="44818" y="25841"/>
                    <a:pt x="48048" y="26649"/>
                  </a:cubicBezTo>
                  <a:cubicBezTo>
                    <a:pt x="56527" y="10902"/>
                    <a:pt x="73081" y="1"/>
                    <a:pt x="92461" y="1"/>
                  </a:cubicBezTo>
                  <a:cubicBezTo>
                    <a:pt x="117494" y="1"/>
                    <a:pt x="138086" y="18170"/>
                    <a:pt x="142123" y="42395"/>
                  </a:cubicBezTo>
                  <a:cubicBezTo>
                    <a:pt x="156659" y="44010"/>
                    <a:pt x="167964" y="56527"/>
                    <a:pt x="167964" y="71466"/>
                  </a:cubicBezTo>
                  <a:cubicBezTo>
                    <a:pt x="167964" y="87616"/>
                    <a:pt x="155044" y="100940"/>
                    <a:pt x="138490" y="100940"/>
                  </a:cubicBezTo>
                  <a:close/>
                </a:path>
              </a:pathLst>
            </a:custGeom>
            <a:noFill/>
            <a:ln cap="sq" cmpd="sng" w="9525">
              <a:solidFill>
                <a:srgbClr val="EFEFEF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3714100" y="2549625"/>
              <a:ext cx="25" cy="847925"/>
            </a:xfrm>
            <a:custGeom>
              <a:rect b="b" l="l" r="r" t="t"/>
              <a:pathLst>
                <a:path extrusionOk="0" fill="none" h="33917" w="1">
                  <a:moveTo>
                    <a:pt x="0" y="0"/>
                  </a:moveTo>
                  <a:lnTo>
                    <a:pt x="0" y="33916"/>
                  </a:lnTo>
                </a:path>
              </a:pathLst>
            </a:custGeom>
            <a:noFill/>
            <a:ln cap="sq" cmpd="sng" w="9525">
              <a:solidFill>
                <a:srgbClr val="EFEFEF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3290150" y="2337650"/>
              <a:ext cx="847925" cy="423975"/>
            </a:xfrm>
            <a:custGeom>
              <a:rect b="b" l="l" r="r" t="t"/>
              <a:pathLst>
                <a:path extrusionOk="0" fill="none" h="16959" w="33917">
                  <a:moveTo>
                    <a:pt x="1" y="16958"/>
                  </a:moveTo>
                  <a:lnTo>
                    <a:pt x="16958" y="1"/>
                  </a:lnTo>
                  <a:lnTo>
                    <a:pt x="33916" y="16958"/>
                  </a:lnTo>
                  <a:lnTo>
                    <a:pt x="33916" y="16958"/>
                  </a:lnTo>
                </a:path>
              </a:pathLst>
            </a:custGeom>
            <a:noFill/>
            <a:ln cap="sq" cmpd="sng" w="9525">
              <a:solidFill>
                <a:srgbClr val="EFEFEF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10"/>
          <p:cNvGrpSpPr/>
          <p:nvPr/>
        </p:nvGrpSpPr>
        <p:grpSpPr>
          <a:xfrm>
            <a:off x="1077500" y="2706117"/>
            <a:ext cx="339546" cy="445902"/>
            <a:chOff x="2240375" y="874025"/>
            <a:chExt cx="2947450" cy="3785250"/>
          </a:xfrm>
        </p:grpSpPr>
        <p:sp>
          <p:nvSpPr>
            <p:cNvPr id="182" name="Google Shape;182;p10"/>
            <p:cNvSpPr/>
            <p:nvPr/>
          </p:nvSpPr>
          <p:spPr>
            <a:xfrm>
              <a:off x="2240375" y="2549625"/>
              <a:ext cx="2947450" cy="2109650"/>
            </a:xfrm>
            <a:custGeom>
              <a:rect b="b" l="l" r="r" t="t"/>
              <a:pathLst>
                <a:path extrusionOk="0" fill="none" h="84386" w="117898">
                  <a:moveTo>
                    <a:pt x="1" y="0"/>
                  </a:moveTo>
                  <a:lnTo>
                    <a:pt x="117898" y="0"/>
                  </a:lnTo>
                  <a:lnTo>
                    <a:pt x="117898" y="84386"/>
                  </a:lnTo>
                  <a:lnTo>
                    <a:pt x="1" y="84386"/>
                  </a:lnTo>
                  <a:close/>
                </a:path>
              </a:pathLst>
            </a:custGeom>
            <a:noFill/>
            <a:ln cap="sq" cmpd="sng" w="9525">
              <a:solidFill>
                <a:srgbClr val="D8D8D8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2664325" y="874025"/>
              <a:ext cx="2099575" cy="1675625"/>
            </a:xfrm>
            <a:custGeom>
              <a:rect b="b" l="l" r="r" t="t"/>
              <a:pathLst>
                <a:path extrusionOk="0" fill="none" h="67025" w="83983">
                  <a:moveTo>
                    <a:pt x="41991" y="1"/>
                  </a:moveTo>
                  <a:lnTo>
                    <a:pt x="41991" y="1"/>
                  </a:lnTo>
                  <a:cubicBezTo>
                    <a:pt x="65409" y="1"/>
                    <a:pt x="83982" y="18574"/>
                    <a:pt x="83982" y="41991"/>
                  </a:cubicBezTo>
                  <a:lnTo>
                    <a:pt x="83982" y="67024"/>
                  </a:lnTo>
                  <a:lnTo>
                    <a:pt x="1" y="67024"/>
                  </a:lnTo>
                  <a:lnTo>
                    <a:pt x="1" y="41991"/>
                  </a:lnTo>
                  <a:cubicBezTo>
                    <a:pt x="1" y="18574"/>
                    <a:pt x="18573" y="1"/>
                    <a:pt x="41991" y="1"/>
                  </a:cubicBezTo>
                  <a:close/>
                </a:path>
              </a:pathLst>
            </a:custGeom>
            <a:noFill/>
            <a:ln cap="sq" cmpd="sng" w="9525">
              <a:solidFill>
                <a:srgbClr val="D8D8D8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3502125" y="3397525"/>
              <a:ext cx="423975" cy="413875"/>
            </a:xfrm>
            <a:custGeom>
              <a:rect b="b" l="l" r="r" t="t"/>
              <a:pathLst>
                <a:path extrusionOk="0" fill="none" h="16555" w="16959">
                  <a:moveTo>
                    <a:pt x="16958" y="8075"/>
                  </a:moveTo>
                  <a:cubicBezTo>
                    <a:pt x="16958" y="12920"/>
                    <a:pt x="13324" y="16554"/>
                    <a:pt x="8479" y="16554"/>
                  </a:cubicBezTo>
                  <a:cubicBezTo>
                    <a:pt x="3634" y="16554"/>
                    <a:pt x="0" y="12920"/>
                    <a:pt x="0" y="8075"/>
                  </a:cubicBezTo>
                  <a:cubicBezTo>
                    <a:pt x="0" y="3634"/>
                    <a:pt x="3634" y="0"/>
                    <a:pt x="8479" y="0"/>
                  </a:cubicBezTo>
                  <a:cubicBezTo>
                    <a:pt x="13324" y="0"/>
                    <a:pt x="16958" y="3634"/>
                    <a:pt x="16958" y="8075"/>
                  </a:cubicBezTo>
                  <a:close/>
                </a:path>
              </a:pathLst>
            </a:custGeom>
            <a:noFill/>
            <a:ln cap="sq" cmpd="sng" w="9525">
              <a:solidFill>
                <a:srgbClr val="D8D8D8"/>
              </a:solidFill>
              <a:prstDash val="solid"/>
              <a:miter lim="4037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10"/>
          <p:cNvSpPr txBox="1"/>
          <p:nvPr/>
        </p:nvSpPr>
        <p:spPr>
          <a:xfrm>
            <a:off x="2321525" y="3827925"/>
            <a:ext cx="6741900" cy="12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rPr>
              <a:t>Using AI Chatbots to Recommend Restaurants: Data Overview &amp; Models</a:t>
            </a:r>
            <a:r>
              <a:rPr lang="en-GB" sz="40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rPr>
              <a:t>  </a:t>
            </a:r>
            <a:endParaRPr sz="4000"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</p:txBody>
      </p:sp>
      <p:grpSp>
        <p:nvGrpSpPr>
          <p:cNvPr id="186" name="Google Shape;186;p10"/>
          <p:cNvGrpSpPr/>
          <p:nvPr/>
        </p:nvGrpSpPr>
        <p:grpSpPr>
          <a:xfrm>
            <a:off x="6570064" y="1022001"/>
            <a:ext cx="2439880" cy="2036416"/>
            <a:chOff x="1295330" y="1868507"/>
            <a:chExt cx="4365503" cy="3647530"/>
          </a:xfrm>
        </p:grpSpPr>
        <p:grpSp>
          <p:nvGrpSpPr>
            <p:cNvPr id="187" name="Google Shape;187;p10"/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</p:grpSpPr>
          <p:grpSp>
            <p:nvGrpSpPr>
              <p:cNvPr id="188" name="Google Shape;188;p10"/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</p:grpSpPr>
            <p:sp>
              <p:nvSpPr>
                <p:cNvPr id="189" name="Google Shape;189;p10"/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fmla="val 142327" name="adj"/>
                  </a:avLst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0" name="Google Shape;190;p10"/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fmla="val 15083" name="adj"/>
                  </a:avLst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1" name="Google Shape;191;p10"/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fmla="val 142327" name="adj"/>
                  </a:avLst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92" name="Google Shape;192;p10"/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</p:grpSpPr>
            <p:sp>
              <p:nvSpPr>
                <p:cNvPr id="193" name="Google Shape;193;p10"/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fmla="val 3377" name="adj"/>
                  </a:avLst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4" name="Google Shape;194;p10"/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fmla="val 19571" name="adj1"/>
                    <a:gd fmla="val 0" name="adj2"/>
                  </a:avLst>
                </a:prstGeom>
                <a:noFill/>
                <a:ln cap="flat" cmpd="sng" w="1905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95" name="Google Shape;195;p10"/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6" name="Google Shape;196;p10"/>
          <p:cNvPicPr preferRelativeResize="0"/>
          <p:nvPr/>
        </p:nvPicPr>
        <p:blipFill rotWithShape="1">
          <a:blip r:embed="rId3">
            <a:alphaModFix/>
          </a:blip>
          <a:srcRect b="0" l="22722" r="3405" t="0"/>
          <a:stretch/>
        </p:blipFill>
        <p:spPr>
          <a:xfrm>
            <a:off x="7177263" y="1219850"/>
            <a:ext cx="1225500" cy="1105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9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Analysis</a:t>
            </a:r>
            <a:endParaRPr/>
          </a:p>
        </p:txBody>
      </p:sp>
      <p:sp>
        <p:nvSpPr>
          <p:cNvPr id="264" name="Google Shape;264;p19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"/>
          <p:cNvSpPr txBox="1"/>
          <p:nvPr>
            <p:ph idx="1" type="body"/>
          </p:nvPr>
        </p:nvSpPr>
        <p:spPr>
          <a:xfrm>
            <a:off x="5910700" y="2315513"/>
            <a:ext cx="3033300" cy="16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</a:t>
            </a:r>
            <a:r>
              <a:rPr lang="en-GB"/>
              <a:t>Number</a:t>
            </a:r>
            <a:r>
              <a:rPr lang="en-GB"/>
              <a:t> of people that gave a </a:t>
            </a:r>
            <a:r>
              <a:rPr lang="en-GB"/>
              <a:t>review for </a:t>
            </a:r>
            <a:r>
              <a:rPr lang="en-GB"/>
              <a:t>a rating of a company. </a:t>
            </a:r>
            <a:endParaRPr/>
          </a:p>
        </p:txBody>
      </p:sp>
      <p:pic>
        <p:nvPicPr>
          <p:cNvPr id="266" name="Google Shape;2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850" y="1565450"/>
            <a:ext cx="4367875" cy="327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Analysis</a:t>
            </a:r>
            <a:endParaRPr/>
          </a:p>
        </p:txBody>
      </p:sp>
      <p:sp>
        <p:nvSpPr>
          <p:cNvPr id="272" name="Google Shape;272;p20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0"/>
          <p:cNvSpPr txBox="1"/>
          <p:nvPr>
            <p:ph idx="1" type="body"/>
          </p:nvPr>
        </p:nvSpPr>
        <p:spPr>
          <a:xfrm>
            <a:off x="5899650" y="2027913"/>
            <a:ext cx="3033300" cy="16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Theme analysis key words are highly correlated, as expected. Stars_x and stars_y are also somewhat correlated.</a:t>
            </a:r>
            <a:endParaRPr/>
          </a:p>
        </p:txBody>
      </p:sp>
      <p:pic>
        <p:nvPicPr>
          <p:cNvPr id="274" name="Google Shape;2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950" y="1535075"/>
            <a:ext cx="4317799" cy="34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1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 Model Deployment</a:t>
            </a:r>
            <a:endParaRPr/>
          </a:p>
        </p:txBody>
      </p:sp>
      <p:sp>
        <p:nvSpPr>
          <p:cNvPr id="280" name="Google Shape;280;p21"/>
          <p:cNvSpPr txBox="1"/>
          <p:nvPr>
            <p:ph idx="1" type="body"/>
          </p:nvPr>
        </p:nvSpPr>
        <p:spPr>
          <a:xfrm>
            <a:off x="1018300" y="1835125"/>
            <a:ext cx="5801700" cy="203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We are only </a:t>
            </a:r>
            <a:r>
              <a:rPr lang="en-GB"/>
              <a:t>concerned</a:t>
            </a:r>
            <a:r>
              <a:rPr lang="en-GB"/>
              <a:t> with three fields for our ALS model.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Business ID(or name), User ID, and stars_x.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One of our main next steps is structuring and making this model.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We will assume User ID is available to be entered.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300"/>
              <a:t>Questions?</a:t>
            </a:r>
            <a:endParaRPr sz="5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 txBox="1"/>
          <p:nvPr>
            <p:ph type="title"/>
          </p:nvPr>
        </p:nvSpPr>
        <p:spPr>
          <a:xfrm>
            <a:off x="311700" y="1054625"/>
            <a:ext cx="3106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Presentation Agenda</a:t>
            </a:r>
            <a:endParaRPr/>
          </a:p>
        </p:txBody>
      </p:sp>
      <p:sp>
        <p:nvSpPr>
          <p:cNvPr id="202" name="Google Shape;202;p11"/>
          <p:cNvSpPr txBox="1"/>
          <p:nvPr>
            <p:ph idx="1" type="body"/>
          </p:nvPr>
        </p:nvSpPr>
        <p:spPr>
          <a:xfrm>
            <a:off x="3514150" y="1004100"/>
            <a:ext cx="5143500" cy="25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Our Team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Data Sources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Data Cleaning &amp; Engineering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Descriptive Analysis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Predictive Models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"/>
          <p:cNvSpPr txBox="1"/>
          <p:nvPr>
            <p:ph type="title"/>
          </p:nvPr>
        </p:nvSpPr>
        <p:spPr>
          <a:xfrm>
            <a:off x="163375" y="305075"/>
            <a:ext cx="61746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Meet the Team!</a:t>
            </a:r>
            <a:endParaRPr sz="3400"/>
          </a:p>
        </p:txBody>
      </p:sp>
      <p:pic>
        <p:nvPicPr>
          <p:cNvPr id="208" name="Google Shape;208;p12"/>
          <p:cNvPicPr preferRelativeResize="0"/>
          <p:nvPr/>
        </p:nvPicPr>
        <p:blipFill rotWithShape="1">
          <a:blip r:embed="rId3">
            <a:alphaModFix/>
          </a:blip>
          <a:srcRect b="5508" l="3548" r="3548" t="5508"/>
          <a:stretch/>
        </p:blipFill>
        <p:spPr>
          <a:xfrm>
            <a:off x="869450" y="1194682"/>
            <a:ext cx="1835100" cy="1849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09" name="Google Shape;209;p12"/>
          <p:cNvPicPr preferRelativeResize="0"/>
          <p:nvPr/>
        </p:nvPicPr>
        <p:blipFill rotWithShape="1">
          <a:blip r:embed="rId4">
            <a:alphaModFix/>
          </a:blip>
          <a:srcRect b="21377" l="1811" r="1811" t="0"/>
          <a:stretch/>
        </p:blipFill>
        <p:spPr>
          <a:xfrm>
            <a:off x="6032550" y="1204125"/>
            <a:ext cx="1835100" cy="1830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https://lh4.googleusercontent.com/3BQV9JywlDUwMUykYUMJmwu_8uh841H80MHvAUTKmFIqrt9YLEXKEgrTiXSxprsSKgc3HMe7o_XWCiUyBWQ7M8bUjfKpQuMQYN3B5dMlhd4knRHSeUvwR_VykpMn0vC7DEdKo9uvaoNjktpdGiXPSVuy0Q=s2048" id="210" name="Google Shape;210;p12"/>
          <p:cNvPicPr preferRelativeResize="0"/>
          <p:nvPr/>
        </p:nvPicPr>
        <p:blipFill rotWithShape="1">
          <a:blip r:embed="rId5">
            <a:alphaModFix/>
          </a:blip>
          <a:srcRect b="16422" l="43024" r="5245" t="0"/>
          <a:stretch/>
        </p:blipFill>
        <p:spPr>
          <a:xfrm>
            <a:off x="3450988" y="1194675"/>
            <a:ext cx="1835100" cy="184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1" name="Google Shape;211;p12"/>
          <p:cNvSpPr txBox="1"/>
          <p:nvPr/>
        </p:nvSpPr>
        <p:spPr>
          <a:xfrm>
            <a:off x="368300" y="3124500"/>
            <a:ext cx="283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Magda Odrowaz</a:t>
            </a:r>
            <a:endParaRPr b="1"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Buffalo Grove, IL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B.S. Kinesiology &amp; Health ‘22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M.S. Business Analytics ‘23</a:t>
            </a:r>
            <a:endParaRPr i="1"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5531400" y="3124500"/>
            <a:ext cx="283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Evan Frank</a:t>
            </a:r>
            <a:endParaRPr b="1"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Bainbridge, OH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B.S. Physics ‘21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M.S. Business Analytics ‘23</a:t>
            </a:r>
            <a:endParaRPr i="1"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3" name="Google Shape;213;p12"/>
          <p:cNvSpPr txBox="1"/>
          <p:nvPr/>
        </p:nvSpPr>
        <p:spPr>
          <a:xfrm>
            <a:off x="2949850" y="3124500"/>
            <a:ext cx="283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Adam Brobson</a:t>
            </a:r>
            <a:endParaRPr b="1" sz="1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Jenks, OK</a:t>
            </a:r>
            <a:endParaRPr sz="1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B.S. Mechanical Engineering</a:t>
            </a:r>
            <a:endParaRPr sz="1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M.S. Business Analytics ‘24</a:t>
            </a:r>
            <a:endParaRPr i="1" sz="1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3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</a:t>
            </a:r>
            <a:endParaRPr/>
          </a:p>
        </p:txBody>
      </p:sp>
      <p:sp>
        <p:nvSpPr>
          <p:cNvPr id="219" name="Google Shape;219;p13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3"/>
          <p:cNvSpPr txBox="1"/>
          <p:nvPr>
            <p:ph idx="1" type="body"/>
          </p:nvPr>
        </p:nvSpPr>
        <p:spPr>
          <a:xfrm>
            <a:off x="981175" y="1729775"/>
            <a:ext cx="7344000" cy="21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Our data set was hosted on Kaggle but provided by Yelp.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The data was given in the .json format and was given in a small set of </a:t>
            </a:r>
            <a:r>
              <a:rPr lang="en-GB"/>
              <a:t>relational</a:t>
            </a:r>
            <a:r>
              <a:rPr lang="en-GB"/>
              <a:t> tables.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4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Summary</a:t>
            </a:r>
            <a:endParaRPr/>
          </a:p>
        </p:txBody>
      </p:sp>
      <p:sp>
        <p:nvSpPr>
          <p:cNvPr id="226" name="Google Shape;226;p14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4"/>
          <p:cNvSpPr txBox="1"/>
          <p:nvPr>
            <p:ph idx="1" type="body"/>
          </p:nvPr>
        </p:nvSpPr>
        <p:spPr>
          <a:xfrm>
            <a:off x="981175" y="1497150"/>
            <a:ext cx="7344000" cy="21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269 restaurants in Philadelphia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56061 total restaurant reviews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At least 15 reviews per user for various restaurants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Cleaning/Feature Engineering</a:t>
            </a:r>
            <a:endParaRPr/>
          </a:p>
        </p:txBody>
      </p:sp>
      <p:sp>
        <p:nvSpPr>
          <p:cNvPr id="233" name="Google Shape;233;p15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"/>
          <p:cNvSpPr txBox="1"/>
          <p:nvPr>
            <p:ph idx="1" type="body"/>
          </p:nvPr>
        </p:nvSpPr>
        <p:spPr>
          <a:xfrm>
            <a:off x="981175" y="1729775"/>
            <a:ext cx="7344000" cy="21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/>
              <a:t>From our data set we </a:t>
            </a:r>
            <a:r>
              <a:rPr lang="en-GB"/>
              <a:t>were</a:t>
            </a:r>
            <a:r>
              <a:rPr lang="en-GB"/>
              <a:t> able to get business id, reviewer id, star rating, and name of business.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Analysis</a:t>
            </a:r>
            <a:endParaRPr/>
          </a:p>
        </p:txBody>
      </p:sp>
      <p:sp>
        <p:nvSpPr>
          <p:cNvPr id="240" name="Google Shape;240;p16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125" y="1407200"/>
            <a:ext cx="4774200" cy="349212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6"/>
          <p:cNvSpPr txBox="1"/>
          <p:nvPr>
            <p:ph idx="1" type="body"/>
          </p:nvPr>
        </p:nvSpPr>
        <p:spPr>
          <a:xfrm>
            <a:off x="5910700" y="2315513"/>
            <a:ext cx="3033300" cy="16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Most frequently given </a:t>
            </a:r>
            <a:r>
              <a:rPr lang="en-GB"/>
              <a:t>restaurant</a:t>
            </a:r>
            <a:r>
              <a:rPr lang="en-GB"/>
              <a:t> rating is a 4 star rating.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Analysis</a:t>
            </a:r>
            <a:endParaRPr/>
          </a:p>
        </p:txBody>
      </p:sp>
      <p:sp>
        <p:nvSpPr>
          <p:cNvPr id="248" name="Google Shape;248;p17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7"/>
          <p:cNvSpPr txBox="1"/>
          <p:nvPr>
            <p:ph idx="1" type="body"/>
          </p:nvPr>
        </p:nvSpPr>
        <p:spPr>
          <a:xfrm>
            <a:off x="5910700" y="2315513"/>
            <a:ext cx="3033300" cy="16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stars_y table is the </a:t>
            </a:r>
            <a:r>
              <a:rPr lang="en-GB"/>
              <a:t>average</a:t>
            </a:r>
            <a:r>
              <a:rPr lang="en-GB"/>
              <a:t> rating of a </a:t>
            </a:r>
            <a:r>
              <a:rPr lang="en-GB"/>
              <a:t>Restaurant</a:t>
            </a:r>
            <a:r>
              <a:rPr lang="en-GB"/>
              <a:t> for a review </a:t>
            </a:r>
            <a:endParaRPr/>
          </a:p>
        </p:txBody>
      </p:sp>
      <p:pic>
        <p:nvPicPr>
          <p:cNvPr id="250" name="Google Shape;25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25" y="1486300"/>
            <a:ext cx="4511375" cy="33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"/>
          <p:cNvSpPr txBox="1"/>
          <p:nvPr>
            <p:ph type="title"/>
          </p:nvPr>
        </p:nvSpPr>
        <p:spPr>
          <a:xfrm>
            <a:off x="845100" y="749825"/>
            <a:ext cx="55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Analysis</a:t>
            </a:r>
            <a:endParaRPr/>
          </a:p>
        </p:txBody>
      </p:sp>
      <p:sp>
        <p:nvSpPr>
          <p:cNvPr id="256" name="Google Shape;256;p18"/>
          <p:cNvSpPr txBox="1"/>
          <p:nvPr>
            <p:ph idx="1" type="body"/>
          </p:nvPr>
        </p:nvSpPr>
        <p:spPr>
          <a:xfrm>
            <a:off x="845100" y="1782250"/>
            <a:ext cx="5549100" cy="26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8"/>
          <p:cNvSpPr txBox="1"/>
          <p:nvPr>
            <p:ph idx="1" type="body"/>
          </p:nvPr>
        </p:nvSpPr>
        <p:spPr>
          <a:xfrm>
            <a:off x="5910700" y="2315513"/>
            <a:ext cx="3033300" cy="16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People use the three main themes are an equal </a:t>
            </a:r>
            <a:r>
              <a:rPr lang="en-GB"/>
              <a:t>frequency.</a:t>
            </a:r>
            <a:endParaRPr/>
          </a:p>
        </p:txBody>
      </p:sp>
      <p:pic>
        <p:nvPicPr>
          <p:cNvPr id="258" name="Google Shape;25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550" y="1508925"/>
            <a:ext cx="4441025" cy="33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0140_Trevett_Template_SlidesMania">
  <a:themeElements>
    <a:clrScheme name="Simple Light">
      <a:dk1>
        <a:srgbClr val="000000"/>
      </a:dk1>
      <a:lt1>
        <a:srgbClr val="FFFFFF"/>
      </a:lt1>
      <a:dk2>
        <a:srgbClr val="1077D2"/>
      </a:dk2>
      <a:lt2>
        <a:srgbClr val="050060"/>
      </a:lt2>
      <a:accent1>
        <a:srgbClr val="05006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